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A635C8B-4CA4-30C5-4B85-9E38C92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60" y="2403909"/>
            <a:ext cx="6065290" cy="3618323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</a:t>
            </a:r>
            <a:r>
              <a:rPr lang="en-US" sz="2300" dirty="0" err="1"/>
              <a:t>r-value</a:t>
            </a:r>
            <a:r>
              <a:rPr lang="en-US" sz="2300" dirty="0"/>
              <a:t>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 err="1"/>
              <a:t>r-value</a:t>
            </a:r>
            <a:r>
              <a:rPr lang="en-GB" sz="2400" dirty="0"/>
              <a:t>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 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2500" dirty="0"/>
              <a:t>As we hypothesized, </a:t>
            </a:r>
            <a:r>
              <a:rPr lang="en-US" sz="2500" b="1" dirty="0"/>
              <a:t>music habits have changed in the past 6 years</a:t>
            </a:r>
            <a:r>
              <a:rPr lang="en-US" sz="2500" dirty="0"/>
              <a:t>: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/>
              <a:t> </a:t>
            </a:r>
            <a:r>
              <a:rPr lang="en-US" dirty="0"/>
              <a:t>Whilst po</a:t>
            </a:r>
            <a:r>
              <a:rPr lang="en-US" b="0" i="0" dirty="0">
                <a:effectLst/>
              </a:rPr>
              <a:t>p and rap consistently occupy the first two positions at the top of the most listened-to genres, a lot of sub-genres of pop have risen around the period of COVID-19;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Only 5 artists </a:t>
            </a:r>
            <a:r>
              <a:rPr lang="en-GB" dirty="0"/>
              <a:t>had a song in the top 100 in every year, indicating people’s preferences change on a yearly base;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Songs are getting shorter in general. Song duration correlates strongly with the number of Tik-Tok users;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0" i="0" dirty="0">
                <a:effectLst/>
              </a:rPr>
              <a:t>There has been a downward trend for features such as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anceability and energy, but the songs people listen to are becoming </a:t>
            </a:r>
            <a:r>
              <a:rPr lang="en-US" dirty="0"/>
              <a:t>more positive.</a:t>
            </a:r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9468"/>
            <a:ext cx="6351457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collected data for the most popular songs each year. These songs are likely to naturally share features, limiting our conclusions.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analysed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data for the past 6 years, whereas a lot of these trends might have been occurring for much longer, as some articles suggest.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 chose to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analyse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the year a song was popular, not when it was released. Looking at songs' release dates might have shown a different picture altogether.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04589-3BD1-D0F0-132F-EEDF18BF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5884164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350</TotalTime>
  <Words>1043</Words>
  <Application>Microsoft Office PowerPoint</Application>
  <PresentationFormat>Widescreen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Catarina Ferreira (Outreach Uni Connect)</cp:lastModifiedBy>
  <cp:revision>44</cp:revision>
  <dcterms:created xsi:type="dcterms:W3CDTF">2023-11-29T19:22:30Z</dcterms:created>
  <dcterms:modified xsi:type="dcterms:W3CDTF">2023-12-04T16:19:05Z</dcterms:modified>
</cp:coreProperties>
</file>